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74ce28f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74ce28f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vector created by freepik - www.freepik.com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e74ce28f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e74ce28f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74ce28f5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e74ce28f5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74ce28f5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74ce28f5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74ce28f56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74ce28f56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74ce28f5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74ce28f5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74ce28f5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74ce28f5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74ce28f5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74ce28f5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Formula1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by: Vignesh, Vinay, Shah, Rama and Sunanda</a:t>
            </a:r>
            <a:endParaRPr/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Mentor: Mothanna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Formula 1?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335725" y="1437613"/>
            <a:ext cx="2356725" cy="202531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726125" y="3254300"/>
            <a:ext cx="3909000" cy="16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innacle of automobile technology</a:t>
            </a:r>
            <a:endParaRPr sz="1700">
              <a:solidFill>
                <a:srgbClr val="292929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Over 200 sensors </a:t>
            </a:r>
            <a:endParaRPr sz="1700">
              <a:solidFill>
                <a:srgbClr val="292929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300GB+  of data over one race</a:t>
            </a:r>
            <a:endParaRPr sz="1700">
              <a:solidFill>
                <a:srgbClr val="292929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752775" y="3254300"/>
            <a:ext cx="3909000" cy="16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Font typeface="Calibri"/>
              <a:buChar char="●"/>
            </a:pP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Extremely data driven sport</a:t>
            </a:r>
            <a:endParaRPr sz="1700">
              <a:solidFill>
                <a:srgbClr val="292929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Data analytics used and influences:</a:t>
            </a:r>
            <a:endParaRPr sz="1700">
              <a:solidFill>
                <a:srgbClr val="292929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Calibri"/>
              <a:buChar char="○"/>
            </a:pP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Car design</a:t>
            </a:r>
            <a:endParaRPr sz="1700">
              <a:solidFill>
                <a:srgbClr val="292929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Calibri"/>
              <a:buChar char="○"/>
            </a:pP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How cars are driven</a:t>
            </a:r>
            <a:endParaRPr sz="1700">
              <a:solidFill>
                <a:srgbClr val="292929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Calibri"/>
              <a:buChar char="○"/>
            </a:pP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How the race is aired on media</a:t>
            </a:r>
            <a:endParaRPr sz="1700">
              <a:solidFill>
                <a:srgbClr val="292929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8675" y="1264525"/>
            <a:ext cx="2282225" cy="22822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1302300" y="902225"/>
            <a:ext cx="246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The sport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4920450" y="902225"/>
            <a:ext cx="314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The cars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675" y="1763373"/>
            <a:ext cx="3614855" cy="2331788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5552" y="1425950"/>
            <a:ext cx="3614854" cy="21484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5">
            <a:alphaModFix/>
          </a:blip>
          <a:srcRect b="77866" l="0" r="0" t="0"/>
          <a:stretch/>
        </p:blipFill>
        <p:spPr>
          <a:xfrm>
            <a:off x="618275" y="1220201"/>
            <a:ext cx="4006317" cy="63353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6">
            <a:alphaModFix/>
          </a:blip>
          <a:srcRect b="80065" l="0" r="47028" t="0"/>
          <a:stretch/>
        </p:blipFill>
        <p:spPr>
          <a:xfrm>
            <a:off x="631174" y="4250776"/>
            <a:ext cx="3614857" cy="519007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20" u="sng"/>
              <a:t>But...</a:t>
            </a:r>
            <a:r>
              <a:rPr lang="en" sz="3720" u="sng"/>
              <a:t>F1 is boring! And too predictable...</a:t>
            </a:r>
            <a:endParaRPr sz="3720" u="sng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45053" y="4330294"/>
            <a:ext cx="3863547" cy="603132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7" name="Google Shape;77;p15"/>
          <p:cNvPicPr preferRelativeResize="0"/>
          <p:nvPr/>
        </p:nvPicPr>
        <p:blipFill rotWithShape="1">
          <a:blip r:embed="rId8">
            <a:alphaModFix/>
          </a:blip>
          <a:srcRect b="73404" l="0" r="-1522" t="0"/>
          <a:stretch/>
        </p:blipFill>
        <p:spPr>
          <a:xfrm>
            <a:off x="3411884" y="3562916"/>
            <a:ext cx="4260301" cy="68785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 and project data flow</a:t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3906363" y="2340150"/>
            <a:ext cx="1170000" cy="117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Postgres Database on AWS RDS</a:t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1584600" y="2571750"/>
            <a:ext cx="1675800" cy="706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transformations (ETL)</a:t>
            </a: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311700" y="3449225"/>
            <a:ext cx="1170000" cy="1170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scraping of weather data</a:t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311700" y="1237250"/>
            <a:ext cx="1170000" cy="11700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Kaggle F1 dataset</a:t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5722325" y="2340150"/>
            <a:ext cx="1170000" cy="117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 &amp; ML models</a:t>
            </a:r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7575300" y="3449225"/>
            <a:ext cx="1170000" cy="117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Tableau storyboard</a:t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7495950" y="1237250"/>
            <a:ext cx="1170000" cy="117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JavaScript+HTML web dashboard</a:t>
            </a:r>
            <a:endParaRPr/>
          </a:p>
        </p:txBody>
      </p:sp>
      <p:cxnSp>
        <p:nvCxnSpPr>
          <p:cNvPr id="90" name="Google Shape;90;p16"/>
          <p:cNvCxnSpPr>
            <a:stCxn id="84" idx="3"/>
            <a:endCxn id="83" idx="1"/>
          </p:cNvCxnSpPr>
          <p:nvPr/>
        </p:nvCxnSpPr>
        <p:spPr>
          <a:xfrm>
            <a:off x="3260400" y="2925150"/>
            <a:ext cx="64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6"/>
          <p:cNvCxnSpPr>
            <a:stCxn id="83" idx="3"/>
            <a:endCxn id="87" idx="1"/>
          </p:cNvCxnSpPr>
          <p:nvPr/>
        </p:nvCxnSpPr>
        <p:spPr>
          <a:xfrm>
            <a:off x="5076363" y="2925150"/>
            <a:ext cx="64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6"/>
          <p:cNvCxnSpPr>
            <a:stCxn id="86" idx="3"/>
            <a:endCxn id="84" idx="0"/>
          </p:cNvCxnSpPr>
          <p:nvPr/>
        </p:nvCxnSpPr>
        <p:spPr>
          <a:xfrm>
            <a:off x="1481700" y="1822250"/>
            <a:ext cx="940800" cy="749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3" name="Google Shape;93;p16"/>
          <p:cNvCxnSpPr>
            <a:stCxn id="85" idx="3"/>
            <a:endCxn id="84" idx="2"/>
          </p:cNvCxnSpPr>
          <p:nvPr/>
        </p:nvCxnSpPr>
        <p:spPr>
          <a:xfrm flipH="1" rot="10800000">
            <a:off x="1481700" y="3278525"/>
            <a:ext cx="940800" cy="7557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4" name="Google Shape;94;p16"/>
          <p:cNvCxnSpPr>
            <a:stCxn id="87" idx="0"/>
            <a:endCxn id="89" idx="1"/>
          </p:cNvCxnSpPr>
          <p:nvPr/>
        </p:nvCxnSpPr>
        <p:spPr>
          <a:xfrm rot="-5400000">
            <a:off x="6642725" y="1486950"/>
            <a:ext cx="517800" cy="1188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5" name="Google Shape;95;p16"/>
          <p:cNvCxnSpPr>
            <a:stCxn id="87" idx="2"/>
            <a:endCxn id="88" idx="1"/>
          </p:cNvCxnSpPr>
          <p:nvPr/>
        </p:nvCxnSpPr>
        <p:spPr>
          <a:xfrm flipH="1" rot="-5400000">
            <a:off x="6679325" y="3138150"/>
            <a:ext cx="524100" cy="1268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we wanted to answer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en" sz="2300">
                <a:latin typeface="Calibri"/>
                <a:ea typeface="Calibri"/>
                <a:cs typeface="Calibri"/>
                <a:sym typeface="Calibri"/>
              </a:rPr>
              <a:t>Is it true? Is F1 too predictable?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Calibri"/>
              <a:buAutoNum type="alphaLcPeriod"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Can we use ML models predict race winners for each race in one season based on historical data?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Calibri"/>
              <a:buAutoNum type="alphaLcPeriod"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Can we use ML models to predict race finish positions(in buckets) for each race in one season?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en" sz="2300">
                <a:latin typeface="Calibri"/>
                <a:ea typeface="Calibri"/>
                <a:cs typeface="Calibri"/>
                <a:sym typeface="Calibri"/>
              </a:rPr>
              <a:t>Can we come up with race-level strategies by segmenting races into different buckets?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 - answered the following questions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data is available?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How is the data linked across tables?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Entity Relationship Diagram to map relations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analysis should we do to get us closer to answer the questions?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data should be cleaned?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data wrangling is to be done?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How do we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join data from different sources?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Identifying quantitative, categorical variables - need to be transformed for ML?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Which data is unnecessary and can be dropped?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Driver trends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ace winning drivers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Home-race advantage?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Does qualifying matter? Are starting grid position and final position correlated?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Constructor trends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Race winning constructors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Track altitude v/s constructor advantage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Pitstop times v/s points won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Circuit trends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First lap position v/s final position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Fifth lap position v/s final position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Circuit speeds using Fastest lap speeds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DidNotFinish analysis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and tools used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Python</a:t>
            </a:r>
            <a:endParaRPr sz="2000" u="sng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Pandas for data wrangling and ETL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Scikit learn for machine learning models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Matplotlib and Seaborn for visualizations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Tableau public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for visualizations and storyboarding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Javascript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d3.js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HTML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for web dashboard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MS-Excel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for data exploration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PostgreSQL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for backend database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AWS RDS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for cloud database hosting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Github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for version control and project collaboration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Slack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for team communication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Google suite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for documentation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 u="sng">
                <a:latin typeface="Calibri"/>
                <a:ea typeface="Calibri"/>
                <a:cs typeface="Calibri"/>
                <a:sym typeface="Calibri"/>
              </a:rPr>
              <a:t>StackOverflow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 for... well, pretty much all of the above!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Models used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Supervised learning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Logistic regression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Support Vector Machines (SVM)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Random Forest Classifier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Neural Networks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Unsupervised learning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KMeans clustering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Hierarchical clustering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